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C8B7-9F30-4344-9BB0-A62F31E2B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EBC26-36CB-45D9-A98D-EAF391A74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AB1A4-FB62-4236-96A3-17555E8B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6E3-67B1-4845-B7C0-5B77F572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A608E-273C-4ACA-9C13-A3CE3F6C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96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B5D4-99EB-4713-9460-E96024668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14C1D-522F-414E-89AD-6138887AA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3683B-B9DA-408F-89DF-AF1ADA49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E3A3F-6060-4DA2-BD19-0E2D7F28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935BD-8D8E-4D57-B33D-B5904A0A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20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5111DD-A670-4355-925F-30F72A1B4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B68E1-E89F-4150-9DDC-AE7EDD438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D349A-74D0-47F6-8C6E-DD05BD2D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ED9B-20D2-4B6C-90B5-31AE3C5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CFE7F-BDD6-4AFB-B673-42EB5DB1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607F-4CE5-4AFC-BB04-7E7CBA14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3AC16-8B74-4A3A-85C3-83512A2D8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B7C8-69CA-4AB5-8478-9D2460D5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0846E-A03A-4E4E-B91E-2E7E578B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68128-52E5-40D4-AA80-297EB0A1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468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1FA3-070B-4C9A-93D0-4120A7498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50794-9FB1-4E77-9A3E-15C7E0A30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F5EE0-CF4C-4537-B5A6-5F83F849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EA71-9837-4C69-B6B7-11CDA4EC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F5941-7090-4C31-B2C6-A346E303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6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FB38-9E85-48A9-86F3-3E009ABB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8257-9D57-4089-9631-4A9B826B9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9DC1E-B355-48CE-BA58-BA1C47930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20F0C-2A68-4050-BC1B-618C3757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D510A-A3A5-4057-8EB7-10F43BFC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C29F6-0718-40AE-ACFC-B75C4462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2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EB3B-2C88-4C75-8AB8-6DF34981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961EA-89FA-4845-BAD5-BD2965DB6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F32AF-EA6E-4438-A0A6-E6E14127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F195C-8B03-4C7B-95F0-5FCEEED8F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605E1-7BB3-4D1D-93CF-7A264C717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4DB3B-7530-4735-AA5A-F5C27614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F0190-9CF2-437F-9E1A-0C813768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74C82-B13D-46ED-97F0-91A47745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57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9B36-9F58-4961-B811-2BD087FC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7FA71-6154-4D59-B3A3-780FC470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30113-C28A-40BD-A83C-ACE9F4DF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EE721-4594-4F2B-AED3-68D9FDFB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71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19D78-F0A8-4ACB-AD44-2EFED239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E295C-ABE8-4DA0-A7B7-38BFBB9C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8B549-1C81-4D0C-B078-724CB7F4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5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43D3-3162-412A-B0A5-D774F9C2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3E738-2493-4E00-9AE6-581186EAC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07614-AE29-4EFD-A15E-88E65C4C2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7FCCD-98D4-43C9-B88C-5E0227A8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5C208-D313-473D-B7D6-2ABEF998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5171D-0E0F-4E5C-BB16-16BB28EF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0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46C8-32CE-4416-921E-51EF0A4B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DBFCF-B052-4BE7-812D-5805D2258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CBF93-F714-45DF-943D-7C9159675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A298F-B460-4B56-80ED-64C4DB02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8F6B3-E0A6-48DF-83AE-91FFAAF5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1A6DE-EAB8-4054-B52E-22FF808CF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60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A1C20-A0AE-40E6-9957-37E50315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477C0-5429-46EC-8019-CADC34FEC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9646F-2828-4413-A4C9-B2FF9A073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644D-D3E2-488E-8C24-ADAFC0F918D8}" type="datetimeFigureOut">
              <a:rPr lang="en-IN" smtClean="0"/>
              <a:t>09-05-2021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CD4-67E0-40BA-B90A-CD806BA1C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FF960-79C7-405A-A9B5-8F72A8B36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303E3-AB9F-4F52-90EC-21C3C35C3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7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747C-07C3-446C-A30E-FA541D1D1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95CF9-5247-4B8F-91A1-97CE8E058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B7BBA31-2E33-4641-8D07-BA013466F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0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Shuchi Sharma</dc:creator>
  <cp:lastModifiedBy>Shuchi Sharma</cp:lastModifiedBy>
  <cp:revision>1</cp:revision>
  <dcterms:created xsi:type="dcterms:W3CDTF">2021-05-09T05:22:29Z</dcterms:created>
  <dcterms:modified xsi:type="dcterms:W3CDTF">2021-05-09T05:23:44Z</dcterms:modified>
</cp:coreProperties>
</file>